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F7EBA-C4AE-45BB-AF9F-B669BDA4F53A}" type="datetimeFigureOut">
              <a:rPr lang="ro-RO" smtClean="0"/>
              <a:t>20.10.2016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C7583-D51E-422D-9AFE-F883A8E59A23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0" y="0"/>
            <a:ext cx="4427984" cy="32129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chemeClr val="tx1"/>
                </a:solidFill>
              </a:rPr>
              <a:t>For(i=0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&lt;n;++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</a:t>
            </a:r>
            <a:r>
              <a:rPr lang="ro-RO" dirty="0" smtClean="0">
                <a:solidFill>
                  <a:schemeClr val="tx1"/>
                </a:solidFill>
              </a:rPr>
              <a:t>For(</a:t>
            </a:r>
            <a:r>
              <a:rPr lang="en-US" dirty="0" smtClean="0">
                <a:solidFill>
                  <a:schemeClr val="tx1"/>
                </a:solidFill>
              </a:rPr>
              <a:t>j</a:t>
            </a:r>
            <a:r>
              <a:rPr lang="ro-RO" dirty="0" smtClean="0">
                <a:solidFill>
                  <a:schemeClr val="tx1"/>
                </a:solidFill>
              </a:rPr>
              <a:t>=0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&lt;n;++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{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   If(i%2==0)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                    { X[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][j]=5;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                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       }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Else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                          {</a:t>
            </a:r>
            <a:r>
              <a:rPr lang="en-US" dirty="0" err="1" smtClean="0">
                <a:solidFill>
                  <a:schemeClr val="tx1"/>
                </a:solidFill>
              </a:rPr>
              <a:t>Cin</a:t>
            </a:r>
            <a:r>
              <a:rPr lang="en-US" dirty="0" smtClean="0">
                <a:solidFill>
                  <a:schemeClr val="tx1"/>
                </a:solidFill>
              </a:rPr>
              <a:t>&gt;&gt;x[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][j];}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}</a:t>
            </a:r>
            <a:r>
              <a:rPr lang="ro-RO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o-RO" dirty="0" smtClean="0">
                <a:solidFill>
                  <a:schemeClr val="tx1"/>
                </a:solidFill>
              </a:rPr>
              <a:t> 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7" name="Dreptunghi 6"/>
          <p:cNvSpPr/>
          <p:nvPr/>
        </p:nvSpPr>
        <p:spPr>
          <a:xfrm>
            <a:off x="4716016" y="0"/>
            <a:ext cx="4032448" cy="29969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         </a:t>
            </a:r>
            <a:r>
              <a:rPr lang="en-US" dirty="0" err="1" smtClean="0">
                <a:solidFill>
                  <a:schemeClr val="tx1"/>
                </a:solidFill>
              </a:rPr>
              <a:t>Int</a:t>
            </a:r>
            <a:r>
              <a:rPr lang="en-US" dirty="0" smtClean="0">
                <a:solidFill>
                  <a:schemeClr val="tx1"/>
                </a:solidFill>
              </a:rPr>
              <a:t> s=0;</a:t>
            </a:r>
          </a:p>
          <a:p>
            <a:pPr algn="ctr"/>
            <a:r>
              <a:rPr lang="ro-RO" dirty="0" smtClean="0">
                <a:solidFill>
                  <a:schemeClr val="tx1"/>
                </a:solidFill>
              </a:rPr>
              <a:t>For(i=0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&lt;n;++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</a:t>
            </a:r>
            <a:r>
              <a:rPr lang="ro-RO" dirty="0" smtClean="0">
                <a:solidFill>
                  <a:schemeClr val="tx1"/>
                </a:solidFill>
              </a:rPr>
              <a:t>For(</a:t>
            </a:r>
            <a:r>
              <a:rPr lang="en-US" dirty="0" smtClean="0">
                <a:solidFill>
                  <a:schemeClr val="tx1"/>
                </a:solidFill>
              </a:rPr>
              <a:t>j</a:t>
            </a:r>
            <a:r>
              <a:rPr lang="ro-RO" dirty="0" smtClean="0">
                <a:solidFill>
                  <a:schemeClr val="tx1"/>
                </a:solidFill>
              </a:rPr>
              <a:t>=0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&lt;n;++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{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If(x[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][j]%2==0)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S=</a:t>
            </a:r>
            <a:r>
              <a:rPr lang="en-US" dirty="0" err="1" smtClean="0">
                <a:solidFill>
                  <a:schemeClr val="tx1"/>
                </a:solidFill>
              </a:rPr>
              <a:t>s+x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][j];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//s+=x[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][j];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}</a:t>
            </a:r>
            <a:r>
              <a:rPr lang="ro-RO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o-RO" dirty="0" smtClean="0">
                <a:solidFill>
                  <a:schemeClr val="tx1"/>
                </a:solidFill>
              </a:rPr>
              <a:t> 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8" name="Dreptunghi 7"/>
          <p:cNvSpPr/>
          <p:nvPr/>
        </p:nvSpPr>
        <p:spPr>
          <a:xfrm>
            <a:off x="2699792" y="2780928"/>
            <a:ext cx="5328592" cy="40770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                 </a:t>
            </a:r>
            <a:r>
              <a:rPr lang="en-US" dirty="0" err="1" smtClean="0">
                <a:solidFill>
                  <a:schemeClr val="tx1"/>
                </a:solidFill>
              </a:rPr>
              <a:t>Int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t,c</a:t>
            </a:r>
            <a:r>
              <a:rPr lang="en-US" dirty="0" smtClean="0">
                <a:solidFill>
                  <a:schemeClr val="tx1"/>
                </a:solidFill>
              </a:rPr>
              <a:t>=0;</a:t>
            </a:r>
          </a:p>
          <a:p>
            <a:pPr algn="ctr"/>
            <a:r>
              <a:rPr lang="ro-RO" dirty="0" smtClean="0">
                <a:solidFill>
                  <a:schemeClr val="tx1"/>
                </a:solidFill>
              </a:rPr>
              <a:t>For(i=0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&lt;n;++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</a:t>
            </a:r>
            <a:r>
              <a:rPr lang="ro-RO" dirty="0" smtClean="0">
                <a:solidFill>
                  <a:schemeClr val="tx1"/>
                </a:solidFill>
              </a:rPr>
              <a:t>For(</a:t>
            </a:r>
            <a:r>
              <a:rPr lang="en-US" dirty="0" smtClean="0">
                <a:solidFill>
                  <a:schemeClr val="tx1"/>
                </a:solidFill>
              </a:rPr>
              <a:t>j</a:t>
            </a:r>
            <a:r>
              <a:rPr lang="ro-RO" dirty="0" smtClean="0">
                <a:solidFill>
                  <a:schemeClr val="tx1"/>
                </a:solidFill>
              </a:rPr>
              <a:t>=0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&lt;n;++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{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T=x[</a:t>
            </a:r>
            <a:r>
              <a:rPr lang="en-US" dirty="0" err="1" smtClean="0">
                <a:solidFill>
                  <a:srgbClr val="C00000"/>
                </a:solidFill>
              </a:rPr>
              <a:t>i</a:t>
            </a:r>
            <a:r>
              <a:rPr lang="en-US" dirty="0" smtClean="0">
                <a:solidFill>
                  <a:srgbClr val="C00000"/>
                </a:solidFill>
              </a:rPr>
              <a:t>][j];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While(t!=0)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{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              If (t%10==5)</a:t>
            </a:r>
            <a:endParaRPr lang="en-US" dirty="0">
              <a:solidFill>
                <a:srgbClr val="C00000"/>
              </a:solidFill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                             C=1;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     T=t/10;</a:t>
            </a:r>
            <a:endParaRPr lang="en-US" dirty="0">
              <a:solidFill>
                <a:srgbClr val="C00000"/>
              </a:solidFill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}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            If(</a:t>
            </a:r>
            <a:r>
              <a:rPr lang="en-US" dirty="0" smtClean="0">
                <a:solidFill>
                  <a:srgbClr val="C00000"/>
                </a:solidFill>
              </a:rPr>
              <a:t>c==1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              X[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][j]=k;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}</a:t>
            </a:r>
            <a:r>
              <a:rPr lang="ro-RO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o-RO" dirty="0" smtClean="0">
                <a:solidFill>
                  <a:schemeClr val="tx1"/>
                </a:solidFill>
              </a:rPr>
              <a:t> </a:t>
            </a:r>
            <a:endParaRPr lang="ro-RO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136</Words>
  <Application>Microsoft Office PowerPoint</Application>
  <PresentationFormat>Expunere pe ecran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2</cp:revision>
  <dcterms:created xsi:type="dcterms:W3CDTF">2016-10-20T07:07:26Z</dcterms:created>
  <dcterms:modified xsi:type="dcterms:W3CDTF">2016-10-20T07:24:02Z</dcterms:modified>
</cp:coreProperties>
</file>